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57" r:id="rId4"/>
    <p:sldId id="273" r:id="rId5"/>
    <p:sldId id="274" r:id="rId6"/>
    <p:sldId id="271" r:id="rId7"/>
    <p:sldId id="272" r:id="rId8"/>
  </p:sldIdLst>
  <p:sldSz cx="9144000" cy="6858000" type="screen4x3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40" autoAdjust="0"/>
  </p:normalViewPr>
  <p:slideViewPr>
    <p:cSldViewPr>
      <p:cViewPr>
        <p:scale>
          <a:sx n="66" d="100"/>
          <a:sy n="66" d="100"/>
        </p:scale>
        <p:origin x="-1818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36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5345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55345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62A66BDE-A52B-42C9-B898-CEB2D6B51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0500" y="0"/>
            <a:ext cx="307657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8888" y="668338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308475"/>
            <a:ext cx="5232400" cy="401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657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0500" y="8542338"/>
            <a:ext cx="307657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80908A0-E91F-418A-A1E0-1EE05B5CB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3E25E-F5DA-4B6B-9163-3B89D0C0CFB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18F1C-4DE5-4E26-9CE3-2FD929E2FC3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2810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811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3027A-1CA8-4316-80C8-83297AF6D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8140D-BFC9-4E9A-BAA5-C911616E7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FC847-7869-44F3-A116-5F4BBA137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E1CAE-A75A-4A47-A4C9-887ED4DC4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9590-9D28-4D41-A4DA-3ACC3357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93CBF-E328-4D50-A778-95B1E6FF0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3FBBC-8AF2-490D-9F2C-FC976350D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D0F1D-9B64-4AB7-9115-820BEF349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91BF8-29A1-436B-A586-ECE9E03D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1B1EC-07FF-43A1-BBD9-A72E8FC73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C9891-82EF-4E0C-BC9D-BA4278164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8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8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1EA76681-1E52-4720-AB94-EED1E2B78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07A38-70DD-4CD1-BE79-3B88FB634BC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610600" cy="1066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 Black" pitchFamily="34" charset="0"/>
              </a:rPr>
              <a:t>FY 2013-2014 PRESTON PARK BUDGET</a:t>
            </a:r>
            <a:br>
              <a:rPr lang="en-US" sz="2800" smtClean="0">
                <a:latin typeface="Arial Black" pitchFamily="34" charset="0"/>
              </a:rPr>
            </a:br>
            <a:r>
              <a:rPr lang="en-US" sz="2800" smtClean="0">
                <a:latin typeface="Arial Black" pitchFamily="34" charset="0"/>
              </a:rPr>
              <a:t> </a:t>
            </a:r>
            <a:r>
              <a:rPr lang="en-US" sz="4000" smtClean="0">
                <a:latin typeface="Arial Black" pitchFamily="34" charset="0"/>
              </a:rPr>
              <a:t>REQUESTED BOARD ACTION</a:t>
            </a:r>
            <a:endParaRPr lang="en-US" sz="2000" smtClean="0">
              <a:latin typeface="Arial Black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534400" cy="4495800"/>
          </a:xfrm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sz="2700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>
                <a:latin typeface="Arial" charset="0"/>
                <a:cs typeface="Arial" charset="0"/>
              </a:rPr>
              <a:t>Approve FY 2013/2014 Preston Park Housing Operating Budget with 2.4% Rent Increase and the Capital Expenditure Budget with Life Safety Expenditures</a:t>
            </a:r>
          </a:p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FORA staff recommends proposed FY 2013-2014 Preston Park budget for the following reasons:</a:t>
            </a:r>
          </a:p>
          <a:p>
            <a:pPr eaLnBrk="1" hangingPunct="1"/>
            <a:endParaRPr lang="en-US" sz="1200" smtClean="0">
              <a:latin typeface="Arial" charset="0"/>
              <a:cs typeface="Arial" charset="0"/>
            </a:endParaRPr>
          </a:p>
          <a:p>
            <a:pPr marL="857250" lvl="1" indent="-457200" eaLnBrk="1" hangingPunct="1">
              <a:spcBef>
                <a:spcPct val="40000"/>
              </a:spcBef>
              <a:buFont typeface="Times New Roman" pitchFamily="18" charset="0"/>
              <a:buAutoNum type="arabicPeriod"/>
            </a:pPr>
            <a:r>
              <a:rPr lang="en-US" i="1" smtClean="0">
                <a:latin typeface="Arial" charset="0"/>
                <a:cs typeface="Arial" charset="0"/>
              </a:rPr>
              <a:t>Budget meets all FORA Board policies with respect to sustaining Preston Park as a quality residential area and rent levels.</a:t>
            </a:r>
          </a:p>
          <a:p>
            <a:pPr marL="857250" lvl="1" indent="-457200" eaLnBrk="1" hangingPunct="1">
              <a:spcBef>
                <a:spcPct val="40000"/>
              </a:spcBef>
              <a:buFont typeface="Times New Roman" pitchFamily="18" charset="0"/>
              <a:buAutoNum type="arabicPeriod"/>
            </a:pPr>
            <a:r>
              <a:rPr lang="en-US" i="1" smtClean="0">
                <a:latin typeface="Arial" charset="0"/>
                <a:cs typeface="Arial" charset="0"/>
              </a:rPr>
              <a:t>Capital Expenditures are necessary to address safety and health issues.</a:t>
            </a:r>
          </a:p>
          <a:p>
            <a:endParaRPr lang="en-US" sz="2000" smtClean="0"/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E0125B-269B-4215-870B-A04F8BFA6BC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7378700" cy="762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 Black" pitchFamily="34" charset="0"/>
              </a:rPr>
              <a:t>FY 2013-2014 PRESTON PARK BUDGET</a:t>
            </a:r>
            <a:r>
              <a:rPr lang="en-US" sz="2800" smtClean="0">
                <a:latin typeface="Arial Black" pitchFamily="34" charset="0"/>
              </a:rPr>
              <a:t/>
            </a:r>
            <a:br>
              <a:rPr lang="en-US" sz="2800" smtClean="0">
                <a:latin typeface="Arial Black" pitchFamily="34" charset="0"/>
              </a:rPr>
            </a:br>
            <a:endParaRPr lang="en-US" sz="200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2F7B10-8712-4841-AD0F-B8252DC02D2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610600" cy="762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 Black" pitchFamily="34" charset="0"/>
              </a:rPr>
              <a:t>FY 2013-2014 PRESTON PARK BUDGET </a:t>
            </a:r>
            <a:r>
              <a:rPr lang="en-US" sz="3600" smtClean="0">
                <a:latin typeface="Arial Black" pitchFamily="34" charset="0"/>
              </a:rPr>
              <a:t/>
            </a:r>
            <a:br>
              <a:rPr lang="en-US" sz="3600" smtClean="0">
                <a:latin typeface="Arial Black" pitchFamily="34" charset="0"/>
              </a:rPr>
            </a:br>
            <a:r>
              <a:rPr lang="en-US" sz="3600" smtClean="0">
                <a:latin typeface="Arial Black" pitchFamily="34" charset="0"/>
              </a:rPr>
              <a:t>RENT CALCULATION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primary source of revenue is rents, Section 8 voucher payments from the Housing Authority of the County of Monterey and associated charges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residents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such as late fees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proposed FY 2013/14 Budget – Option 1 assumes a 2.4% increase for in-place residents using the approved formula of three percent (3%) or the Department of Labor’s Consumer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Price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Index for San Francisco-Oakland-San Jose, All Items, for All Urban Consumers (referred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as CPI-U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documented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2.4%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Preston Park Market </a:t>
            </a:r>
            <a:br>
              <a:rPr lang="en-US" smtClean="0"/>
            </a:br>
            <a:r>
              <a:rPr lang="en-US" smtClean="0"/>
              <a:t>Rent Variance</a:t>
            </a:r>
            <a:br>
              <a:rPr lang="en-US" smtClean="0"/>
            </a:b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8153400" cy="3881438"/>
          </a:xfrm>
        </p:spPr>
        <p:txBody>
          <a:bodyPr/>
          <a:lstStyle/>
          <a:p>
            <a:r>
              <a:rPr lang="en-US" smtClean="0"/>
              <a:t>Two Bedroom (Traditional Finish)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Current In Place Rent Range: 		  $1,146 – $1,645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Average In Place Rent: 			  $1,380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Average Rent for New Move-Ins: 		  $1,691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Difference between In Place New Move-Ins:  $311/18.39%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Proposed Increase for In Place Residents: 	  $27 - $39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2FDCA1-A7A0-4CB2-843D-A77397D89EC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Preston Park Market </a:t>
            </a:r>
            <a:br>
              <a:rPr lang="en-US" smtClean="0"/>
            </a:br>
            <a:r>
              <a:rPr lang="en-US" smtClean="0"/>
              <a:t>Rent Variance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2214563"/>
            <a:ext cx="8229600" cy="3881437"/>
          </a:xfrm>
        </p:spPr>
        <p:txBody>
          <a:bodyPr/>
          <a:lstStyle/>
          <a:p>
            <a:r>
              <a:rPr lang="en-US" smtClean="0"/>
              <a:t>Three Bedroom (Traditional Finish)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Current In Place Rent Range: 		  $1,499 – $1,950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Average In Place Rent: 			  $1,572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Average Rent for New Move-Ins: 		  $1,997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Difference between In Place New Move-Ins:  $425/21.28%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Proposed Increase for In Place Residents: 	  $36 - $47</a:t>
            </a:r>
          </a:p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56E0C0-C49B-47CD-B9CB-70B61D5F6A1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378700" cy="1143000"/>
          </a:xfrm>
        </p:spPr>
        <p:txBody>
          <a:bodyPr/>
          <a:lstStyle/>
          <a:p>
            <a:r>
              <a:rPr lang="en-US" sz="3600" smtClean="0">
                <a:latin typeface="Arial Black" pitchFamily="34" charset="0"/>
              </a:rPr>
              <a:t>FY 2013-2014 PRESTON PARK BUDGET</a:t>
            </a:r>
            <a:endParaRPr lang="en-US" sz="360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09625" y="2438400"/>
            <a:ext cx="7958138" cy="3886200"/>
          </a:xfrm>
        </p:spPr>
        <p:txBody>
          <a:bodyPr/>
          <a:lstStyle/>
          <a:p>
            <a:r>
              <a:rPr lang="en-US" sz="2000" u="sng" smtClean="0">
                <a:latin typeface="Arial" charset="0"/>
                <a:cs typeface="Arial" charset="0"/>
              </a:rPr>
              <a:t>Budget Summary</a:t>
            </a:r>
          </a:p>
          <a:p>
            <a:pPr>
              <a:buFont typeface="Wingdings" pitchFamily="2" charset="2"/>
              <a:buNone/>
            </a:pPr>
            <a:endParaRPr lang="en-US" sz="1000" smtClean="0">
              <a:latin typeface="Arial" charset="0"/>
              <a:cs typeface="Arial" charset="0"/>
            </a:endParaRPr>
          </a:p>
          <a:p>
            <a:r>
              <a:rPr lang="en-US" sz="2000" smtClean="0">
                <a:latin typeface="Arial" charset="0"/>
                <a:cs typeface="Arial" charset="0"/>
              </a:rPr>
              <a:t>Expenses in </a:t>
            </a:r>
            <a:r>
              <a:rPr lang="en-US" sz="2000" b="1" smtClean="0">
                <a:latin typeface="Arial" charset="0"/>
                <a:cs typeface="Arial" charset="0"/>
              </a:rPr>
              <a:t>Attachment E </a:t>
            </a:r>
            <a:r>
              <a:rPr lang="en-US" sz="2000" smtClean="0">
                <a:latin typeface="Arial" charset="0"/>
                <a:cs typeface="Arial" charset="0"/>
              </a:rPr>
              <a:t>include Operating Expense projections, delineating FY 2012/13 budget changes </a:t>
            </a:r>
          </a:p>
          <a:p>
            <a:pPr>
              <a:buFont typeface="Wingdings" pitchFamily="2" charset="2"/>
              <a:buNone/>
            </a:pPr>
            <a:endParaRPr lang="en-US" sz="1000" smtClean="0">
              <a:latin typeface="Arial" charset="0"/>
              <a:cs typeface="Arial" charset="0"/>
            </a:endParaRPr>
          </a:p>
          <a:p>
            <a:r>
              <a:rPr lang="en-US" sz="2000" smtClean="0">
                <a:latin typeface="Arial" charset="0"/>
                <a:cs typeface="Arial" charset="0"/>
              </a:rPr>
              <a:t>Overall, total FY2013/14 operating expenses proposed are 7.0% higher than estimated actual for FY 2012/13 expenses ($96,927). </a:t>
            </a:r>
          </a:p>
          <a:p>
            <a:pPr>
              <a:buFont typeface="Wingdings" pitchFamily="2" charset="2"/>
              <a:buNone/>
            </a:pPr>
            <a:endParaRPr lang="en-US" sz="1000" smtClean="0">
              <a:latin typeface="Arial" charset="0"/>
              <a:cs typeface="Arial" charset="0"/>
            </a:endParaRPr>
          </a:p>
          <a:p>
            <a:r>
              <a:rPr lang="en-US" sz="2000" smtClean="0">
                <a:latin typeface="Arial" charset="0"/>
                <a:cs typeface="Arial" charset="0"/>
              </a:rPr>
              <a:t>Expenses  categorized  as  Capital  expenses  directly  impact  the long term  value  of  the community.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098E3F-EEBA-47A0-96E1-831BEFBE091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rial Black" pitchFamily="34" charset="0"/>
              </a:rPr>
              <a:t>FY 2013-2014 PRESTON PARK BUDGET</a:t>
            </a:r>
            <a:endParaRPr lang="en-US" sz="3600" smtClean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445B2-47B0-442D-B3EE-094CD77181B9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9220" name="Picture 6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2133600"/>
            <a:ext cx="7620000" cy="41910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2873</TotalTime>
  <Words>268</Words>
  <Application>Microsoft Office PowerPoint</Application>
  <PresentationFormat>On-screen Show (4:3)</PresentationFormat>
  <Paragraphs>49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Wingdings</vt:lpstr>
      <vt:lpstr>Arial Narrow</vt:lpstr>
      <vt:lpstr>Arial Black</vt:lpstr>
      <vt:lpstr>Straight Edge</vt:lpstr>
      <vt:lpstr>FY 2013-2014 PRESTON PARK BUDGET  REQUESTED BOARD ACTION</vt:lpstr>
      <vt:lpstr>FY 2013-2014 PRESTON PARK BUDGET </vt:lpstr>
      <vt:lpstr>FY 2013-2014 PRESTON PARK BUDGET  RENT CALCULATION</vt:lpstr>
      <vt:lpstr> Preston Park Market  Rent Variance </vt:lpstr>
      <vt:lpstr>Preston Park Market  Rent Variance</vt:lpstr>
      <vt:lpstr>FY 2013-2014 PRESTON PARK BUDGET</vt:lpstr>
      <vt:lpstr>FY 2013-2014 PRESTON PARK BUDGET</vt:lpstr>
    </vt:vector>
  </TitlesOfParts>
  <Company>FORA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the Fort Ord Reuse Authority Board of Directors June 9, 2006</dc:title>
  <dc:creator>Crissy Maras</dc:creator>
  <cp:lastModifiedBy>jen</cp:lastModifiedBy>
  <cp:revision>127</cp:revision>
  <cp:lastPrinted>1601-01-01T00:00:00Z</cp:lastPrinted>
  <dcterms:created xsi:type="dcterms:W3CDTF">2006-06-08T17:09:55Z</dcterms:created>
  <dcterms:modified xsi:type="dcterms:W3CDTF">2013-06-21T18:50:38Z</dcterms:modified>
</cp:coreProperties>
</file>